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Proxima Nova"/>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6.xml"/><Relationship Id="rId55" Type="http://schemas.openxmlformats.org/officeDocument/2006/relationships/font" Target="fonts/ProximaNova-boldItalic.fntdata"/><Relationship Id="rId10" Type="http://schemas.openxmlformats.org/officeDocument/2006/relationships/slide" Target="slides/slide5.xml"/><Relationship Id="rId54"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25.png"/><Relationship Id="rId5"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